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7"/>
    <p:sldId id="257" r:id="rId38"/>
    <p:sldId id="258" r:id="rId39"/>
    <p:sldId id="259" r:id="rId40"/>
    <p:sldId id="260" r:id="rId41"/>
    <p:sldId id="261" r:id="rId42"/>
    <p:sldId id="262" r:id="rId43"/>
    <p:sldId id="263" r:id="rId4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Hatton" charset="1" panose="00000500000000000000"/>
      <p:regular r:id="rId10"/>
    </p:embeddedFont>
    <p:embeddedFont>
      <p:font typeface="Hatton Bold" charset="1" panose="00000800000000000000"/>
      <p:regular r:id="rId11"/>
    </p:embeddedFont>
    <p:embeddedFont>
      <p:font typeface="Hatton Extra-Light" charset="1" panose="00000300000000000000"/>
      <p:regular r:id="rId12"/>
    </p:embeddedFont>
    <p:embeddedFont>
      <p:font typeface="Hatton Light" charset="1" panose="00000400000000000000"/>
      <p:regular r:id="rId13"/>
    </p:embeddedFont>
    <p:embeddedFont>
      <p:font typeface="Hatton Semi-Bold" charset="1" panose="00000700000000000000"/>
      <p:regular r:id="rId14"/>
    </p:embeddedFont>
    <p:embeddedFont>
      <p:font typeface="Hatton Ultra-Bold" charset="1" panose="00000900000000000000"/>
      <p:regular r:id="rId15"/>
    </p:embeddedFont>
    <p:embeddedFont>
      <p:font typeface="Hatton Heavy" charset="1" panose="00000A00000000000000"/>
      <p:regular r:id="rId16"/>
    </p:embeddedFont>
    <p:embeddedFont>
      <p:font typeface="Open Sans" charset="1" panose="020B0606030504020204"/>
      <p:regular r:id="rId17"/>
    </p:embeddedFont>
    <p:embeddedFont>
      <p:font typeface="Open Sans Bold" charset="1" panose="020B0806030504020204"/>
      <p:regular r:id="rId18"/>
    </p:embeddedFont>
    <p:embeddedFont>
      <p:font typeface="Open Sans Italics" charset="1" panose="020B0606030504020204"/>
      <p:regular r:id="rId19"/>
    </p:embeddedFont>
    <p:embeddedFont>
      <p:font typeface="Open Sans Bold Italics" charset="1" panose="020B0806030504020204"/>
      <p:regular r:id="rId20"/>
    </p:embeddedFont>
    <p:embeddedFont>
      <p:font typeface="Open Sans Light" charset="1" panose="020B0306030504020204"/>
      <p:regular r:id="rId21"/>
    </p:embeddedFont>
    <p:embeddedFont>
      <p:font typeface="Open Sans Light Italics" charset="1" panose="020B0306030504020204"/>
      <p:regular r:id="rId22"/>
    </p:embeddedFont>
    <p:embeddedFont>
      <p:font typeface="Open Sans Ultra-Bold" charset="1" panose="00000000000000000000"/>
      <p:regular r:id="rId23"/>
    </p:embeddedFont>
    <p:embeddedFont>
      <p:font typeface="Open Sans Ultra-Bold Italics" charset="1" panose="00000000000000000000"/>
      <p:regular r:id="rId24"/>
    </p:embeddedFont>
    <p:embeddedFont>
      <p:font typeface="Inter" charset="1" panose="020B0502030000000004"/>
      <p:regular r:id="rId25"/>
    </p:embeddedFont>
    <p:embeddedFont>
      <p:font typeface="Inter Bold" charset="1" panose="020B0802030000000004"/>
      <p:regular r:id="rId26"/>
    </p:embeddedFont>
    <p:embeddedFont>
      <p:font typeface="Inter Italics" charset="1" panose="020B0502030000000004"/>
      <p:regular r:id="rId27"/>
    </p:embeddedFont>
    <p:embeddedFont>
      <p:font typeface="Inter Bold Italics" charset="1" panose="020B0802030000000004"/>
      <p:regular r:id="rId28"/>
    </p:embeddedFont>
    <p:embeddedFont>
      <p:font typeface="Inter Thin" charset="1" panose="020B0A02050000000004"/>
      <p:regular r:id="rId29"/>
    </p:embeddedFont>
    <p:embeddedFont>
      <p:font typeface="Inter Thin Italics" charset="1" panose="020B0A02050000000004"/>
      <p:regular r:id="rId30"/>
    </p:embeddedFont>
    <p:embeddedFont>
      <p:font typeface="Inter Extra-Light" charset="1" panose="02000503000000020004"/>
      <p:regular r:id="rId31"/>
    </p:embeddedFont>
    <p:embeddedFont>
      <p:font typeface="Inter Light" charset="1" panose="02000503000000020004"/>
      <p:regular r:id="rId32"/>
    </p:embeddedFont>
    <p:embeddedFont>
      <p:font typeface="Inter Medium" charset="1" panose="02000503000000020004"/>
      <p:regular r:id="rId33"/>
    </p:embeddedFont>
    <p:embeddedFont>
      <p:font typeface="Inter Semi-Bold" charset="1" panose="02000503000000020004"/>
      <p:regular r:id="rId34"/>
    </p:embeddedFont>
    <p:embeddedFont>
      <p:font typeface="Inter Ultra-Bold" charset="1" panose="02000503000000020004"/>
      <p:regular r:id="rId35"/>
    </p:embeddedFont>
    <p:embeddedFont>
      <p:font typeface="Inter Heavy" charset="1" panose="02000503000000020004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slides/slide1.xml" Type="http://schemas.openxmlformats.org/officeDocument/2006/relationships/slide"/><Relationship Id="rId38" Target="slides/slide2.xml" Type="http://schemas.openxmlformats.org/officeDocument/2006/relationships/slide"/><Relationship Id="rId39" Target="slides/slide3.xml" Type="http://schemas.openxmlformats.org/officeDocument/2006/relationships/slide"/><Relationship Id="rId4" Target="theme/theme1.xml" Type="http://schemas.openxmlformats.org/officeDocument/2006/relationships/theme"/><Relationship Id="rId40" Target="slides/slide4.xml" Type="http://schemas.openxmlformats.org/officeDocument/2006/relationships/slide"/><Relationship Id="rId41" Target="slides/slide5.xml" Type="http://schemas.openxmlformats.org/officeDocument/2006/relationships/slide"/><Relationship Id="rId42" Target="slides/slide6.xml" Type="http://schemas.openxmlformats.org/officeDocument/2006/relationships/slide"/><Relationship Id="rId43" Target="slides/slide7.xml" Type="http://schemas.openxmlformats.org/officeDocument/2006/relationships/slide"/><Relationship Id="rId44" Target="slides/slide8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0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4062854" y="143982"/>
            <a:ext cx="9980819" cy="10685373"/>
            <a:chOff x="0" y="0"/>
            <a:chExt cx="5933440" cy="63522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30429" y="-589915"/>
              <a:ext cx="6274054" cy="7025767"/>
            </a:xfrm>
            <a:custGeom>
              <a:avLst/>
              <a:gdLst/>
              <a:ahLst/>
              <a:cxnLst/>
              <a:rect r="r" b="b" t="t" l="l"/>
              <a:pathLst>
                <a:path h="7025767" w="6274054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/>
              <a:stretch>
                <a:fillRect l="-68932" t="-7154" r="0" b="-11191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4528529">
            <a:off x="5059244" y="6762174"/>
            <a:ext cx="4995836" cy="6331129"/>
          </a:xfrm>
          <a:custGeom>
            <a:avLst/>
            <a:gdLst/>
            <a:ahLst/>
            <a:cxnLst/>
            <a:rect r="r" b="b" t="t" l="l"/>
            <a:pathLst>
              <a:path h="6331129" w="4995836">
                <a:moveTo>
                  <a:pt x="0" y="0"/>
                </a:moveTo>
                <a:lnTo>
                  <a:pt x="4995836" y="0"/>
                </a:lnTo>
                <a:lnTo>
                  <a:pt x="4995836" y="6331128"/>
                </a:lnTo>
                <a:lnTo>
                  <a:pt x="0" y="6331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37603" y="9788038"/>
            <a:ext cx="9415885" cy="288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99"/>
              </a:lnSpc>
            </a:pPr>
            <a:r>
              <a:rPr lang="en-US" sz="1999">
                <a:solidFill>
                  <a:srgbClr val="FFFFFF"/>
                </a:solidFill>
                <a:latin typeface="Inter"/>
              </a:rPr>
              <a:t>INTERNATIONAL BIOLOGY CONFERENCE (IBOC), 25 OCTOBER 2023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374980" y="143982"/>
            <a:ext cx="4087260" cy="1506806"/>
            <a:chOff x="0" y="0"/>
            <a:chExt cx="5449680" cy="20090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2609535" y="0"/>
              <a:ext cx="2840145" cy="2009075"/>
            </a:xfrm>
            <a:custGeom>
              <a:avLst/>
              <a:gdLst/>
              <a:ahLst/>
              <a:cxnLst/>
              <a:rect r="r" b="b" t="t" l="l"/>
              <a:pathLst>
                <a:path h="2009075" w="2840145">
                  <a:moveTo>
                    <a:pt x="0" y="0"/>
                  </a:moveTo>
                  <a:lnTo>
                    <a:pt x="2840145" y="0"/>
                  </a:lnTo>
                  <a:lnTo>
                    <a:pt x="2840145" y="2009075"/>
                  </a:lnTo>
                  <a:lnTo>
                    <a:pt x="0" y="200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877" t="-42543" r="-10584" b="-3623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62447"/>
              <a:ext cx="2207402" cy="18460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8"/>
                </a:lnSpc>
              </a:pPr>
              <a:r>
                <a:rPr lang="en-US" sz="1591">
                  <a:solidFill>
                    <a:srgbClr val="FFFFFF"/>
                  </a:solidFill>
                  <a:latin typeface="Inter"/>
                </a:rPr>
                <a:t>PLEASE ATTACH THE LOGO OF YOUR AFFILIATION/S HERE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5122385" y="2589666"/>
            <a:ext cx="6125635" cy="2162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Hatton Bold"/>
              </a:rPr>
              <a:t>Presentation Title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68828" y="5373018"/>
            <a:ext cx="13494025" cy="2600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Inter Bold"/>
              </a:rPr>
              <a:t>FIRST AUTHOR1, SECOND AUTHOR1,2, AND THIRD AUTHOR3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Inter Bold"/>
              </a:rPr>
              <a:t>1 AFFILIATION OF AUTHOR/S 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Inter Bold"/>
              </a:rPr>
              <a:t>2 AFFILIATION OF AUTHOR/S 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Inter Bold"/>
              </a:rPr>
              <a:t>3 AFFILIATION OF AUTHOR/S</a:t>
            </a:r>
          </a:p>
          <a:p>
            <a:pPr algn="ctr">
              <a:lnSpc>
                <a:spcPts val="4199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0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10800000">
            <a:off x="-465742" y="-5280888"/>
            <a:ext cx="18486712" cy="6981436"/>
            <a:chOff x="0" y="0"/>
            <a:chExt cx="6347206" cy="23969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02743" y="-211963"/>
              <a:ext cx="6678549" cy="2641092"/>
            </a:xfrm>
            <a:custGeom>
              <a:avLst/>
              <a:gdLst/>
              <a:ahLst/>
              <a:cxnLst/>
              <a:rect r="r" b="b" t="t" l="l"/>
              <a:pathLst>
                <a:path h="2641092" w="6678549">
                  <a:moveTo>
                    <a:pt x="6449568" y="2580767"/>
                  </a:moveTo>
                  <a:cubicBezTo>
                    <a:pt x="6379591" y="9525"/>
                    <a:pt x="6678549" y="646303"/>
                    <a:pt x="5719826" y="667893"/>
                  </a:cubicBezTo>
                  <a:cubicBezTo>
                    <a:pt x="5719826" y="668274"/>
                    <a:pt x="5719953" y="668528"/>
                    <a:pt x="5720080" y="669036"/>
                  </a:cubicBezTo>
                  <a:cubicBezTo>
                    <a:pt x="5719826" y="669417"/>
                    <a:pt x="5719699" y="668655"/>
                    <a:pt x="5719445" y="667893"/>
                  </a:cubicBezTo>
                  <a:cubicBezTo>
                    <a:pt x="5691505" y="668528"/>
                    <a:pt x="5662422" y="668655"/>
                    <a:pt x="5632069" y="668147"/>
                  </a:cubicBezTo>
                  <a:cubicBezTo>
                    <a:pt x="5353939" y="731774"/>
                    <a:pt x="5655310" y="787908"/>
                    <a:pt x="5138420" y="658876"/>
                  </a:cubicBezTo>
                  <a:cubicBezTo>
                    <a:pt x="5107686" y="701294"/>
                    <a:pt x="4847590" y="611505"/>
                    <a:pt x="4790440" y="557276"/>
                  </a:cubicBezTo>
                  <a:cubicBezTo>
                    <a:pt x="4726051" y="605155"/>
                    <a:pt x="4407408" y="596773"/>
                    <a:pt x="4229735" y="540385"/>
                  </a:cubicBezTo>
                  <a:cubicBezTo>
                    <a:pt x="4230116" y="541147"/>
                    <a:pt x="4229989" y="542417"/>
                    <a:pt x="4229100" y="544703"/>
                  </a:cubicBezTo>
                  <a:cubicBezTo>
                    <a:pt x="4227449" y="544068"/>
                    <a:pt x="4225544" y="547116"/>
                    <a:pt x="4225163" y="539877"/>
                  </a:cubicBezTo>
                  <a:cubicBezTo>
                    <a:pt x="4225672" y="540004"/>
                    <a:pt x="4226560" y="539750"/>
                    <a:pt x="4227323" y="539623"/>
                  </a:cubicBezTo>
                  <a:cubicBezTo>
                    <a:pt x="4189985" y="527558"/>
                    <a:pt x="4158869" y="513461"/>
                    <a:pt x="4138042" y="497205"/>
                  </a:cubicBezTo>
                  <a:cubicBezTo>
                    <a:pt x="3772917" y="629158"/>
                    <a:pt x="4120007" y="802767"/>
                    <a:pt x="3447416" y="591947"/>
                  </a:cubicBezTo>
                  <a:cubicBezTo>
                    <a:pt x="2977389" y="756412"/>
                    <a:pt x="2897887" y="467614"/>
                    <a:pt x="2635251" y="559943"/>
                  </a:cubicBezTo>
                  <a:cubicBezTo>
                    <a:pt x="2396999" y="433705"/>
                    <a:pt x="2152651" y="453517"/>
                    <a:pt x="1887602" y="430403"/>
                  </a:cubicBezTo>
                  <a:cubicBezTo>
                    <a:pt x="1865250" y="388239"/>
                    <a:pt x="1846327" y="363982"/>
                    <a:pt x="1827912" y="352298"/>
                  </a:cubicBezTo>
                  <a:cubicBezTo>
                    <a:pt x="1828039" y="353314"/>
                    <a:pt x="1828039" y="354203"/>
                    <a:pt x="1827531" y="352044"/>
                  </a:cubicBezTo>
                  <a:cubicBezTo>
                    <a:pt x="1769238" y="315468"/>
                    <a:pt x="1713993" y="403860"/>
                    <a:pt x="1561847" y="455930"/>
                  </a:cubicBezTo>
                  <a:cubicBezTo>
                    <a:pt x="1529462" y="436626"/>
                    <a:pt x="1503554" y="423418"/>
                    <a:pt x="1480948" y="414401"/>
                  </a:cubicBezTo>
                  <a:lnTo>
                    <a:pt x="1480821" y="414401"/>
                  </a:lnTo>
                  <a:lnTo>
                    <a:pt x="1480694" y="414274"/>
                  </a:lnTo>
                  <a:cubicBezTo>
                    <a:pt x="1393572" y="379349"/>
                    <a:pt x="1356234" y="408305"/>
                    <a:pt x="1190118" y="405638"/>
                  </a:cubicBezTo>
                  <a:cubicBezTo>
                    <a:pt x="1065531" y="360807"/>
                    <a:pt x="981457" y="508381"/>
                    <a:pt x="744602" y="355727"/>
                  </a:cubicBezTo>
                  <a:cubicBezTo>
                    <a:pt x="669037" y="352171"/>
                    <a:pt x="718186" y="292100"/>
                    <a:pt x="497333" y="289306"/>
                  </a:cubicBezTo>
                  <a:cubicBezTo>
                    <a:pt x="398018" y="252857"/>
                    <a:pt x="356108" y="231775"/>
                    <a:pt x="290703" y="226441"/>
                  </a:cubicBezTo>
                  <a:cubicBezTo>
                    <a:pt x="290703" y="226568"/>
                    <a:pt x="290703" y="226568"/>
                    <a:pt x="290703" y="226695"/>
                  </a:cubicBezTo>
                  <a:cubicBezTo>
                    <a:pt x="290576" y="226949"/>
                    <a:pt x="290576" y="226695"/>
                    <a:pt x="290449" y="226314"/>
                  </a:cubicBezTo>
                  <a:cubicBezTo>
                    <a:pt x="265938" y="224409"/>
                    <a:pt x="238379" y="224536"/>
                    <a:pt x="203073" y="226949"/>
                  </a:cubicBezTo>
                  <a:cubicBezTo>
                    <a:pt x="0" y="0"/>
                    <a:pt x="169164" y="2421509"/>
                    <a:pt x="162941" y="2601976"/>
                  </a:cubicBezTo>
                  <a:cubicBezTo>
                    <a:pt x="538099" y="2582799"/>
                    <a:pt x="6508623" y="2641092"/>
                    <a:pt x="6449568" y="2580767"/>
                  </a:cubicBezTo>
                  <a:close/>
                  <a:moveTo>
                    <a:pt x="593598" y="304546"/>
                  </a:moveTo>
                  <a:cubicBezTo>
                    <a:pt x="592836" y="304673"/>
                    <a:pt x="592963" y="298831"/>
                    <a:pt x="593598" y="304546"/>
                  </a:cubicBezTo>
                  <a:lnTo>
                    <a:pt x="593598" y="304546"/>
                  </a:lnTo>
                  <a:close/>
                </a:path>
              </a:pathLst>
            </a:custGeom>
            <a:blipFill>
              <a:blip r:embed="rId2"/>
              <a:stretch>
                <a:fillRect l="0" t="-38376" r="0" b="-38376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62314" y="3177716"/>
            <a:ext cx="5181024" cy="952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00"/>
              </a:lnSpc>
            </a:pPr>
            <a:r>
              <a:rPr lang="en-US" sz="6000">
                <a:solidFill>
                  <a:srgbClr val="FFFFFF"/>
                </a:solidFill>
                <a:latin typeface="Hatton"/>
              </a:rPr>
              <a:t>Introduction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2314" y="4665230"/>
            <a:ext cx="12740668" cy="264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The introduction should be prepared only in 1 slide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Clearly state the problem formulation of the study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Clearly state the related previous studies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Clearly state the gap and the novelty of the study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Clearly present the objective of the study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34062" y="1028700"/>
            <a:ext cx="4087260" cy="1506806"/>
            <a:chOff x="0" y="0"/>
            <a:chExt cx="5449680" cy="20090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2609535" y="0"/>
              <a:ext cx="2840145" cy="2009075"/>
            </a:xfrm>
            <a:custGeom>
              <a:avLst/>
              <a:gdLst/>
              <a:ahLst/>
              <a:cxnLst/>
              <a:rect r="r" b="b" t="t" l="l"/>
              <a:pathLst>
                <a:path h="2009075" w="2840145">
                  <a:moveTo>
                    <a:pt x="0" y="0"/>
                  </a:moveTo>
                  <a:lnTo>
                    <a:pt x="2840145" y="0"/>
                  </a:lnTo>
                  <a:lnTo>
                    <a:pt x="2840145" y="2009075"/>
                  </a:lnTo>
                  <a:lnTo>
                    <a:pt x="0" y="200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877" t="-42543" r="-10584" b="-3623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62447"/>
              <a:ext cx="2207402" cy="18460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8"/>
                </a:lnSpc>
              </a:pPr>
              <a:r>
                <a:rPr lang="en-US" sz="1591">
                  <a:solidFill>
                    <a:srgbClr val="FFFFFF"/>
                  </a:solidFill>
                  <a:latin typeface="Inter"/>
                </a:rPr>
                <a:t>PLEASE ATTACH THE LOGO OF YOUR AFFILIATION/S HERE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37603" y="9788038"/>
            <a:ext cx="9415885" cy="288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99"/>
              </a:lnSpc>
            </a:pPr>
            <a:r>
              <a:rPr lang="en-US" sz="1999">
                <a:solidFill>
                  <a:srgbClr val="FFFFFF"/>
                </a:solidFill>
                <a:latin typeface="Inter"/>
              </a:rPr>
              <a:t>INTERNATIONAL BIOLOGY CONFERENCE (IBOC), 25 OCTOBER 2023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0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10800000">
            <a:off x="-465742" y="-5280888"/>
            <a:ext cx="18486712" cy="6981436"/>
            <a:chOff x="0" y="0"/>
            <a:chExt cx="6347206" cy="23969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02743" y="-211963"/>
              <a:ext cx="6678549" cy="2641092"/>
            </a:xfrm>
            <a:custGeom>
              <a:avLst/>
              <a:gdLst/>
              <a:ahLst/>
              <a:cxnLst/>
              <a:rect r="r" b="b" t="t" l="l"/>
              <a:pathLst>
                <a:path h="2641092" w="6678549">
                  <a:moveTo>
                    <a:pt x="6449568" y="2580767"/>
                  </a:moveTo>
                  <a:cubicBezTo>
                    <a:pt x="6379591" y="9525"/>
                    <a:pt x="6678549" y="646303"/>
                    <a:pt x="5719826" y="667893"/>
                  </a:cubicBezTo>
                  <a:cubicBezTo>
                    <a:pt x="5719826" y="668274"/>
                    <a:pt x="5719953" y="668528"/>
                    <a:pt x="5720080" y="669036"/>
                  </a:cubicBezTo>
                  <a:cubicBezTo>
                    <a:pt x="5719826" y="669417"/>
                    <a:pt x="5719699" y="668655"/>
                    <a:pt x="5719445" y="667893"/>
                  </a:cubicBezTo>
                  <a:cubicBezTo>
                    <a:pt x="5691505" y="668528"/>
                    <a:pt x="5662422" y="668655"/>
                    <a:pt x="5632069" y="668147"/>
                  </a:cubicBezTo>
                  <a:cubicBezTo>
                    <a:pt x="5353939" y="731774"/>
                    <a:pt x="5655310" y="787908"/>
                    <a:pt x="5138420" y="658876"/>
                  </a:cubicBezTo>
                  <a:cubicBezTo>
                    <a:pt x="5107686" y="701294"/>
                    <a:pt x="4847590" y="611505"/>
                    <a:pt x="4790440" y="557276"/>
                  </a:cubicBezTo>
                  <a:cubicBezTo>
                    <a:pt x="4726051" y="605155"/>
                    <a:pt x="4407408" y="596773"/>
                    <a:pt x="4229735" y="540385"/>
                  </a:cubicBezTo>
                  <a:cubicBezTo>
                    <a:pt x="4230116" y="541147"/>
                    <a:pt x="4229989" y="542417"/>
                    <a:pt x="4229100" y="544703"/>
                  </a:cubicBezTo>
                  <a:cubicBezTo>
                    <a:pt x="4227449" y="544068"/>
                    <a:pt x="4225544" y="547116"/>
                    <a:pt x="4225163" y="539877"/>
                  </a:cubicBezTo>
                  <a:cubicBezTo>
                    <a:pt x="4225672" y="540004"/>
                    <a:pt x="4226560" y="539750"/>
                    <a:pt x="4227323" y="539623"/>
                  </a:cubicBezTo>
                  <a:cubicBezTo>
                    <a:pt x="4189985" y="527558"/>
                    <a:pt x="4158869" y="513461"/>
                    <a:pt x="4138042" y="497205"/>
                  </a:cubicBezTo>
                  <a:cubicBezTo>
                    <a:pt x="3772917" y="629158"/>
                    <a:pt x="4120007" y="802767"/>
                    <a:pt x="3447416" y="591947"/>
                  </a:cubicBezTo>
                  <a:cubicBezTo>
                    <a:pt x="2977389" y="756412"/>
                    <a:pt x="2897887" y="467614"/>
                    <a:pt x="2635251" y="559943"/>
                  </a:cubicBezTo>
                  <a:cubicBezTo>
                    <a:pt x="2396999" y="433705"/>
                    <a:pt x="2152651" y="453517"/>
                    <a:pt x="1887602" y="430403"/>
                  </a:cubicBezTo>
                  <a:cubicBezTo>
                    <a:pt x="1865250" y="388239"/>
                    <a:pt x="1846327" y="363982"/>
                    <a:pt x="1827912" y="352298"/>
                  </a:cubicBezTo>
                  <a:cubicBezTo>
                    <a:pt x="1828039" y="353314"/>
                    <a:pt x="1828039" y="354203"/>
                    <a:pt x="1827531" y="352044"/>
                  </a:cubicBezTo>
                  <a:cubicBezTo>
                    <a:pt x="1769238" y="315468"/>
                    <a:pt x="1713993" y="403860"/>
                    <a:pt x="1561847" y="455930"/>
                  </a:cubicBezTo>
                  <a:cubicBezTo>
                    <a:pt x="1529462" y="436626"/>
                    <a:pt x="1503554" y="423418"/>
                    <a:pt x="1480948" y="414401"/>
                  </a:cubicBezTo>
                  <a:lnTo>
                    <a:pt x="1480821" y="414401"/>
                  </a:lnTo>
                  <a:lnTo>
                    <a:pt x="1480694" y="414274"/>
                  </a:lnTo>
                  <a:cubicBezTo>
                    <a:pt x="1393572" y="379349"/>
                    <a:pt x="1356234" y="408305"/>
                    <a:pt x="1190118" y="405638"/>
                  </a:cubicBezTo>
                  <a:cubicBezTo>
                    <a:pt x="1065531" y="360807"/>
                    <a:pt x="981457" y="508381"/>
                    <a:pt x="744602" y="355727"/>
                  </a:cubicBezTo>
                  <a:cubicBezTo>
                    <a:pt x="669037" y="352171"/>
                    <a:pt x="718186" y="292100"/>
                    <a:pt x="497333" y="289306"/>
                  </a:cubicBezTo>
                  <a:cubicBezTo>
                    <a:pt x="398018" y="252857"/>
                    <a:pt x="356108" y="231775"/>
                    <a:pt x="290703" y="226441"/>
                  </a:cubicBezTo>
                  <a:cubicBezTo>
                    <a:pt x="290703" y="226568"/>
                    <a:pt x="290703" y="226568"/>
                    <a:pt x="290703" y="226695"/>
                  </a:cubicBezTo>
                  <a:cubicBezTo>
                    <a:pt x="290576" y="226949"/>
                    <a:pt x="290576" y="226695"/>
                    <a:pt x="290449" y="226314"/>
                  </a:cubicBezTo>
                  <a:cubicBezTo>
                    <a:pt x="265938" y="224409"/>
                    <a:pt x="238379" y="224536"/>
                    <a:pt x="203073" y="226949"/>
                  </a:cubicBezTo>
                  <a:cubicBezTo>
                    <a:pt x="0" y="0"/>
                    <a:pt x="169164" y="2421509"/>
                    <a:pt x="162941" y="2601976"/>
                  </a:cubicBezTo>
                  <a:cubicBezTo>
                    <a:pt x="538099" y="2582799"/>
                    <a:pt x="6508623" y="2641092"/>
                    <a:pt x="6449568" y="2580767"/>
                  </a:cubicBezTo>
                  <a:close/>
                  <a:moveTo>
                    <a:pt x="593598" y="304546"/>
                  </a:moveTo>
                  <a:cubicBezTo>
                    <a:pt x="592836" y="304673"/>
                    <a:pt x="592963" y="298831"/>
                    <a:pt x="593598" y="304546"/>
                  </a:cubicBezTo>
                  <a:lnTo>
                    <a:pt x="593598" y="304546"/>
                  </a:lnTo>
                  <a:close/>
                </a:path>
              </a:pathLst>
            </a:custGeom>
            <a:blipFill>
              <a:blip r:embed="rId2"/>
              <a:stretch>
                <a:fillRect l="0" t="-38376" r="0" b="-38376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62314" y="3177716"/>
            <a:ext cx="10451350" cy="952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00"/>
              </a:lnSpc>
            </a:pPr>
            <a:r>
              <a:rPr lang="en-US" sz="6000">
                <a:solidFill>
                  <a:srgbClr val="FFFFFF"/>
                </a:solidFill>
                <a:latin typeface="Hatton"/>
              </a:rPr>
              <a:t>Materials and Methods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2314" y="4665230"/>
            <a:ext cx="17080936" cy="2114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The Materials and method should be prepared only within 1-2 slides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Consider providing flow charts to explain the methods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Consider using figures to present materials or map to explain the research location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Use past tense 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34062" y="1028700"/>
            <a:ext cx="4087260" cy="1506806"/>
            <a:chOff x="0" y="0"/>
            <a:chExt cx="5449680" cy="20090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2609535" y="0"/>
              <a:ext cx="2840145" cy="2009075"/>
            </a:xfrm>
            <a:custGeom>
              <a:avLst/>
              <a:gdLst/>
              <a:ahLst/>
              <a:cxnLst/>
              <a:rect r="r" b="b" t="t" l="l"/>
              <a:pathLst>
                <a:path h="2009075" w="2840145">
                  <a:moveTo>
                    <a:pt x="0" y="0"/>
                  </a:moveTo>
                  <a:lnTo>
                    <a:pt x="2840145" y="0"/>
                  </a:lnTo>
                  <a:lnTo>
                    <a:pt x="2840145" y="2009075"/>
                  </a:lnTo>
                  <a:lnTo>
                    <a:pt x="0" y="200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877" t="-42543" r="-10584" b="-3623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62447"/>
              <a:ext cx="2207402" cy="18460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8"/>
                </a:lnSpc>
              </a:pPr>
              <a:r>
                <a:rPr lang="en-US" sz="1591">
                  <a:solidFill>
                    <a:srgbClr val="FFFFFF"/>
                  </a:solidFill>
                  <a:latin typeface="Inter"/>
                </a:rPr>
                <a:t>PLEASE ATTACH THE LOGO OF YOUR AFFILIATION/S HERE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37603" y="9788038"/>
            <a:ext cx="9415885" cy="288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99"/>
              </a:lnSpc>
            </a:pPr>
            <a:r>
              <a:rPr lang="en-US" sz="1999">
                <a:solidFill>
                  <a:srgbClr val="FFFFFF"/>
                </a:solidFill>
                <a:latin typeface="Inter"/>
              </a:rPr>
              <a:t>INTERNATIONAL BIOLOGY CONFERENCE (IBOC), 25 OCTOBER 2023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0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10800000">
            <a:off x="-465742" y="-5280888"/>
            <a:ext cx="18486712" cy="6981436"/>
            <a:chOff x="0" y="0"/>
            <a:chExt cx="6347206" cy="23969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02743" y="-211963"/>
              <a:ext cx="6678549" cy="2641092"/>
            </a:xfrm>
            <a:custGeom>
              <a:avLst/>
              <a:gdLst/>
              <a:ahLst/>
              <a:cxnLst/>
              <a:rect r="r" b="b" t="t" l="l"/>
              <a:pathLst>
                <a:path h="2641092" w="6678549">
                  <a:moveTo>
                    <a:pt x="6449568" y="2580767"/>
                  </a:moveTo>
                  <a:cubicBezTo>
                    <a:pt x="6379591" y="9525"/>
                    <a:pt x="6678549" y="646303"/>
                    <a:pt x="5719826" y="667893"/>
                  </a:cubicBezTo>
                  <a:cubicBezTo>
                    <a:pt x="5719826" y="668274"/>
                    <a:pt x="5719953" y="668528"/>
                    <a:pt x="5720080" y="669036"/>
                  </a:cubicBezTo>
                  <a:cubicBezTo>
                    <a:pt x="5719826" y="669417"/>
                    <a:pt x="5719699" y="668655"/>
                    <a:pt x="5719445" y="667893"/>
                  </a:cubicBezTo>
                  <a:cubicBezTo>
                    <a:pt x="5691505" y="668528"/>
                    <a:pt x="5662422" y="668655"/>
                    <a:pt x="5632069" y="668147"/>
                  </a:cubicBezTo>
                  <a:cubicBezTo>
                    <a:pt x="5353939" y="731774"/>
                    <a:pt x="5655310" y="787908"/>
                    <a:pt x="5138420" y="658876"/>
                  </a:cubicBezTo>
                  <a:cubicBezTo>
                    <a:pt x="5107686" y="701294"/>
                    <a:pt x="4847590" y="611505"/>
                    <a:pt x="4790440" y="557276"/>
                  </a:cubicBezTo>
                  <a:cubicBezTo>
                    <a:pt x="4726051" y="605155"/>
                    <a:pt x="4407408" y="596773"/>
                    <a:pt x="4229735" y="540385"/>
                  </a:cubicBezTo>
                  <a:cubicBezTo>
                    <a:pt x="4230116" y="541147"/>
                    <a:pt x="4229989" y="542417"/>
                    <a:pt x="4229100" y="544703"/>
                  </a:cubicBezTo>
                  <a:cubicBezTo>
                    <a:pt x="4227449" y="544068"/>
                    <a:pt x="4225544" y="547116"/>
                    <a:pt x="4225163" y="539877"/>
                  </a:cubicBezTo>
                  <a:cubicBezTo>
                    <a:pt x="4225672" y="540004"/>
                    <a:pt x="4226560" y="539750"/>
                    <a:pt x="4227323" y="539623"/>
                  </a:cubicBezTo>
                  <a:cubicBezTo>
                    <a:pt x="4189985" y="527558"/>
                    <a:pt x="4158869" y="513461"/>
                    <a:pt x="4138042" y="497205"/>
                  </a:cubicBezTo>
                  <a:cubicBezTo>
                    <a:pt x="3772917" y="629158"/>
                    <a:pt x="4120007" y="802767"/>
                    <a:pt x="3447416" y="591947"/>
                  </a:cubicBezTo>
                  <a:cubicBezTo>
                    <a:pt x="2977389" y="756412"/>
                    <a:pt x="2897887" y="467614"/>
                    <a:pt x="2635251" y="559943"/>
                  </a:cubicBezTo>
                  <a:cubicBezTo>
                    <a:pt x="2396999" y="433705"/>
                    <a:pt x="2152651" y="453517"/>
                    <a:pt x="1887602" y="430403"/>
                  </a:cubicBezTo>
                  <a:cubicBezTo>
                    <a:pt x="1865250" y="388239"/>
                    <a:pt x="1846327" y="363982"/>
                    <a:pt x="1827912" y="352298"/>
                  </a:cubicBezTo>
                  <a:cubicBezTo>
                    <a:pt x="1828039" y="353314"/>
                    <a:pt x="1828039" y="354203"/>
                    <a:pt x="1827531" y="352044"/>
                  </a:cubicBezTo>
                  <a:cubicBezTo>
                    <a:pt x="1769238" y="315468"/>
                    <a:pt x="1713993" y="403860"/>
                    <a:pt x="1561847" y="455930"/>
                  </a:cubicBezTo>
                  <a:cubicBezTo>
                    <a:pt x="1529462" y="436626"/>
                    <a:pt x="1503554" y="423418"/>
                    <a:pt x="1480948" y="414401"/>
                  </a:cubicBezTo>
                  <a:lnTo>
                    <a:pt x="1480821" y="414401"/>
                  </a:lnTo>
                  <a:lnTo>
                    <a:pt x="1480694" y="414274"/>
                  </a:lnTo>
                  <a:cubicBezTo>
                    <a:pt x="1393572" y="379349"/>
                    <a:pt x="1356234" y="408305"/>
                    <a:pt x="1190118" y="405638"/>
                  </a:cubicBezTo>
                  <a:cubicBezTo>
                    <a:pt x="1065531" y="360807"/>
                    <a:pt x="981457" y="508381"/>
                    <a:pt x="744602" y="355727"/>
                  </a:cubicBezTo>
                  <a:cubicBezTo>
                    <a:pt x="669037" y="352171"/>
                    <a:pt x="718186" y="292100"/>
                    <a:pt x="497333" y="289306"/>
                  </a:cubicBezTo>
                  <a:cubicBezTo>
                    <a:pt x="398018" y="252857"/>
                    <a:pt x="356108" y="231775"/>
                    <a:pt x="290703" y="226441"/>
                  </a:cubicBezTo>
                  <a:cubicBezTo>
                    <a:pt x="290703" y="226568"/>
                    <a:pt x="290703" y="226568"/>
                    <a:pt x="290703" y="226695"/>
                  </a:cubicBezTo>
                  <a:cubicBezTo>
                    <a:pt x="290576" y="226949"/>
                    <a:pt x="290576" y="226695"/>
                    <a:pt x="290449" y="226314"/>
                  </a:cubicBezTo>
                  <a:cubicBezTo>
                    <a:pt x="265938" y="224409"/>
                    <a:pt x="238379" y="224536"/>
                    <a:pt x="203073" y="226949"/>
                  </a:cubicBezTo>
                  <a:cubicBezTo>
                    <a:pt x="0" y="0"/>
                    <a:pt x="169164" y="2421509"/>
                    <a:pt x="162941" y="2601976"/>
                  </a:cubicBezTo>
                  <a:cubicBezTo>
                    <a:pt x="538099" y="2582799"/>
                    <a:pt x="6508623" y="2641092"/>
                    <a:pt x="6449568" y="2580767"/>
                  </a:cubicBezTo>
                  <a:close/>
                  <a:moveTo>
                    <a:pt x="593598" y="304546"/>
                  </a:moveTo>
                  <a:cubicBezTo>
                    <a:pt x="592836" y="304673"/>
                    <a:pt x="592963" y="298831"/>
                    <a:pt x="593598" y="304546"/>
                  </a:cubicBezTo>
                  <a:lnTo>
                    <a:pt x="593598" y="304546"/>
                  </a:lnTo>
                  <a:close/>
                </a:path>
              </a:pathLst>
            </a:custGeom>
            <a:blipFill>
              <a:blip r:embed="rId2"/>
              <a:stretch>
                <a:fillRect l="0" t="-38376" r="0" b="-38376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62314" y="3177716"/>
            <a:ext cx="10451350" cy="952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00"/>
              </a:lnSpc>
            </a:pPr>
            <a:r>
              <a:rPr lang="en-US" sz="6000">
                <a:solidFill>
                  <a:srgbClr val="FFFFFF"/>
                </a:solidFill>
                <a:latin typeface="Hatton"/>
              </a:rPr>
              <a:t>Results and Discussion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2314" y="4665230"/>
            <a:ext cx="16207246" cy="4247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The Results and Discussion should be prepared only within 2-4 slides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Present the findings (data) in Figures and Tables including the statistical analysis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Each Figure or Table should be given a name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Figure captions are placed below the figure, while Table captions are placed above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Explain the meaning of the results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State the particular cause of the results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State clearly the significance of the findings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Use past tense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34062" y="1028700"/>
            <a:ext cx="4087260" cy="1506806"/>
            <a:chOff x="0" y="0"/>
            <a:chExt cx="5449680" cy="20090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2609535" y="0"/>
              <a:ext cx="2840145" cy="2009075"/>
            </a:xfrm>
            <a:custGeom>
              <a:avLst/>
              <a:gdLst/>
              <a:ahLst/>
              <a:cxnLst/>
              <a:rect r="r" b="b" t="t" l="l"/>
              <a:pathLst>
                <a:path h="2009075" w="2840145">
                  <a:moveTo>
                    <a:pt x="0" y="0"/>
                  </a:moveTo>
                  <a:lnTo>
                    <a:pt x="2840145" y="0"/>
                  </a:lnTo>
                  <a:lnTo>
                    <a:pt x="2840145" y="2009075"/>
                  </a:lnTo>
                  <a:lnTo>
                    <a:pt x="0" y="200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877" t="-42543" r="-10584" b="-3623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62447"/>
              <a:ext cx="2207402" cy="18460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8"/>
                </a:lnSpc>
              </a:pPr>
              <a:r>
                <a:rPr lang="en-US" sz="1591">
                  <a:solidFill>
                    <a:srgbClr val="FFFFFF"/>
                  </a:solidFill>
                  <a:latin typeface="Inter"/>
                </a:rPr>
                <a:t>PLEASE ATTACH THE LOGO OF YOUR AFFILIATION/S HERE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37603" y="9788038"/>
            <a:ext cx="9415885" cy="288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99"/>
              </a:lnSpc>
            </a:pPr>
            <a:r>
              <a:rPr lang="en-US" sz="1999">
                <a:solidFill>
                  <a:srgbClr val="FFFFFF"/>
                </a:solidFill>
                <a:latin typeface="Inter"/>
              </a:rPr>
              <a:t>INTERNATIONAL BIOLOGY CONFERENCE (IBOC), 25 OCTOBER 2023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0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10800000">
            <a:off x="-465742" y="-5280888"/>
            <a:ext cx="18486712" cy="6981436"/>
            <a:chOff x="0" y="0"/>
            <a:chExt cx="6347206" cy="23969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02743" y="-211963"/>
              <a:ext cx="6678549" cy="2641092"/>
            </a:xfrm>
            <a:custGeom>
              <a:avLst/>
              <a:gdLst/>
              <a:ahLst/>
              <a:cxnLst/>
              <a:rect r="r" b="b" t="t" l="l"/>
              <a:pathLst>
                <a:path h="2641092" w="6678549">
                  <a:moveTo>
                    <a:pt x="6449568" y="2580767"/>
                  </a:moveTo>
                  <a:cubicBezTo>
                    <a:pt x="6379591" y="9525"/>
                    <a:pt x="6678549" y="646303"/>
                    <a:pt x="5719826" y="667893"/>
                  </a:cubicBezTo>
                  <a:cubicBezTo>
                    <a:pt x="5719826" y="668274"/>
                    <a:pt x="5719953" y="668528"/>
                    <a:pt x="5720080" y="669036"/>
                  </a:cubicBezTo>
                  <a:cubicBezTo>
                    <a:pt x="5719826" y="669417"/>
                    <a:pt x="5719699" y="668655"/>
                    <a:pt x="5719445" y="667893"/>
                  </a:cubicBezTo>
                  <a:cubicBezTo>
                    <a:pt x="5691505" y="668528"/>
                    <a:pt x="5662422" y="668655"/>
                    <a:pt x="5632069" y="668147"/>
                  </a:cubicBezTo>
                  <a:cubicBezTo>
                    <a:pt x="5353939" y="731774"/>
                    <a:pt x="5655310" y="787908"/>
                    <a:pt x="5138420" y="658876"/>
                  </a:cubicBezTo>
                  <a:cubicBezTo>
                    <a:pt x="5107686" y="701294"/>
                    <a:pt x="4847590" y="611505"/>
                    <a:pt x="4790440" y="557276"/>
                  </a:cubicBezTo>
                  <a:cubicBezTo>
                    <a:pt x="4726051" y="605155"/>
                    <a:pt x="4407408" y="596773"/>
                    <a:pt x="4229735" y="540385"/>
                  </a:cubicBezTo>
                  <a:cubicBezTo>
                    <a:pt x="4230116" y="541147"/>
                    <a:pt x="4229989" y="542417"/>
                    <a:pt x="4229100" y="544703"/>
                  </a:cubicBezTo>
                  <a:cubicBezTo>
                    <a:pt x="4227449" y="544068"/>
                    <a:pt x="4225544" y="547116"/>
                    <a:pt x="4225163" y="539877"/>
                  </a:cubicBezTo>
                  <a:cubicBezTo>
                    <a:pt x="4225672" y="540004"/>
                    <a:pt x="4226560" y="539750"/>
                    <a:pt x="4227323" y="539623"/>
                  </a:cubicBezTo>
                  <a:cubicBezTo>
                    <a:pt x="4189985" y="527558"/>
                    <a:pt x="4158869" y="513461"/>
                    <a:pt x="4138042" y="497205"/>
                  </a:cubicBezTo>
                  <a:cubicBezTo>
                    <a:pt x="3772917" y="629158"/>
                    <a:pt x="4120007" y="802767"/>
                    <a:pt x="3447416" y="591947"/>
                  </a:cubicBezTo>
                  <a:cubicBezTo>
                    <a:pt x="2977389" y="756412"/>
                    <a:pt x="2897887" y="467614"/>
                    <a:pt x="2635251" y="559943"/>
                  </a:cubicBezTo>
                  <a:cubicBezTo>
                    <a:pt x="2396999" y="433705"/>
                    <a:pt x="2152651" y="453517"/>
                    <a:pt x="1887602" y="430403"/>
                  </a:cubicBezTo>
                  <a:cubicBezTo>
                    <a:pt x="1865250" y="388239"/>
                    <a:pt x="1846327" y="363982"/>
                    <a:pt x="1827912" y="352298"/>
                  </a:cubicBezTo>
                  <a:cubicBezTo>
                    <a:pt x="1828039" y="353314"/>
                    <a:pt x="1828039" y="354203"/>
                    <a:pt x="1827531" y="352044"/>
                  </a:cubicBezTo>
                  <a:cubicBezTo>
                    <a:pt x="1769238" y="315468"/>
                    <a:pt x="1713993" y="403860"/>
                    <a:pt x="1561847" y="455930"/>
                  </a:cubicBezTo>
                  <a:cubicBezTo>
                    <a:pt x="1529462" y="436626"/>
                    <a:pt x="1503554" y="423418"/>
                    <a:pt x="1480948" y="414401"/>
                  </a:cubicBezTo>
                  <a:lnTo>
                    <a:pt x="1480821" y="414401"/>
                  </a:lnTo>
                  <a:lnTo>
                    <a:pt x="1480694" y="414274"/>
                  </a:lnTo>
                  <a:cubicBezTo>
                    <a:pt x="1393572" y="379349"/>
                    <a:pt x="1356234" y="408305"/>
                    <a:pt x="1190118" y="405638"/>
                  </a:cubicBezTo>
                  <a:cubicBezTo>
                    <a:pt x="1065531" y="360807"/>
                    <a:pt x="981457" y="508381"/>
                    <a:pt x="744602" y="355727"/>
                  </a:cubicBezTo>
                  <a:cubicBezTo>
                    <a:pt x="669037" y="352171"/>
                    <a:pt x="718186" y="292100"/>
                    <a:pt x="497333" y="289306"/>
                  </a:cubicBezTo>
                  <a:cubicBezTo>
                    <a:pt x="398018" y="252857"/>
                    <a:pt x="356108" y="231775"/>
                    <a:pt x="290703" y="226441"/>
                  </a:cubicBezTo>
                  <a:cubicBezTo>
                    <a:pt x="290703" y="226568"/>
                    <a:pt x="290703" y="226568"/>
                    <a:pt x="290703" y="226695"/>
                  </a:cubicBezTo>
                  <a:cubicBezTo>
                    <a:pt x="290576" y="226949"/>
                    <a:pt x="290576" y="226695"/>
                    <a:pt x="290449" y="226314"/>
                  </a:cubicBezTo>
                  <a:cubicBezTo>
                    <a:pt x="265938" y="224409"/>
                    <a:pt x="238379" y="224536"/>
                    <a:pt x="203073" y="226949"/>
                  </a:cubicBezTo>
                  <a:cubicBezTo>
                    <a:pt x="0" y="0"/>
                    <a:pt x="169164" y="2421509"/>
                    <a:pt x="162941" y="2601976"/>
                  </a:cubicBezTo>
                  <a:cubicBezTo>
                    <a:pt x="538099" y="2582799"/>
                    <a:pt x="6508623" y="2641092"/>
                    <a:pt x="6449568" y="2580767"/>
                  </a:cubicBezTo>
                  <a:close/>
                  <a:moveTo>
                    <a:pt x="593598" y="304546"/>
                  </a:moveTo>
                  <a:cubicBezTo>
                    <a:pt x="592836" y="304673"/>
                    <a:pt x="592963" y="298831"/>
                    <a:pt x="593598" y="304546"/>
                  </a:cubicBezTo>
                  <a:lnTo>
                    <a:pt x="593598" y="304546"/>
                  </a:lnTo>
                  <a:close/>
                </a:path>
              </a:pathLst>
            </a:custGeom>
            <a:blipFill>
              <a:blip r:embed="rId2"/>
              <a:stretch>
                <a:fillRect l="0" t="-38376" r="0" b="-38376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62314" y="3177716"/>
            <a:ext cx="10451350" cy="952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00"/>
              </a:lnSpc>
            </a:pPr>
            <a:r>
              <a:rPr lang="en-US" sz="6000">
                <a:solidFill>
                  <a:srgbClr val="FFFFFF"/>
                </a:solidFill>
                <a:latin typeface="Hatton"/>
              </a:rPr>
              <a:t>Consclusion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2314" y="4665230"/>
            <a:ext cx="16207246" cy="264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The conclusion should be prepared only within 1 slide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Summarize the main finding by referring to the objective of your study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Use simple words to emphasize your main finding, avoid statistical statements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Present the possible future works, if any</a:t>
            </a:r>
          </a:p>
          <a:p>
            <a:pPr>
              <a:lnSpc>
                <a:spcPts val="4200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234062" y="1028700"/>
            <a:ext cx="4087260" cy="1506806"/>
            <a:chOff x="0" y="0"/>
            <a:chExt cx="5449680" cy="20090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2609535" y="0"/>
              <a:ext cx="2840145" cy="2009075"/>
            </a:xfrm>
            <a:custGeom>
              <a:avLst/>
              <a:gdLst/>
              <a:ahLst/>
              <a:cxnLst/>
              <a:rect r="r" b="b" t="t" l="l"/>
              <a:pathLst>
                <a:path h="2009075" w="2840145">
                  <a:moveTo>
                    <a:pt x="0" y="0"/>
                  </a:moveTo>
                  <a:lnTo>
                    <a:pt x="2840145" y="0"/>
                  </a:lnTo>
                  <a:lnTo>
                    <a:pt x="2840145" y="2009075"/>
                  </a:lnTo>
                  <a:lnTo>
                    <a:pt x="0" y="200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877" t="-42543" r="-10584" b="-3623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62447"/>
              <a:ext cx="2207402" cy="18460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8"/>
                </a:lnSpc>
              </a:pPr>
              <a:r>
                <a:rPr lang="en-US" sz="1591">
                  <a:solidFill>
                    <a:srgbClr val="FFFFFF"/>
                  </a:solidFill>
                  <a:latin typeface="Inter"/>
                </a:rPr>
                <a:t>PLEASE ATTACH THE LOGO OF YOUR AFFILIATION/S HERE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37603" y="9788038"/>
            <a:ext cx="9415885" cy="288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99"/>
              </a:lnSpc>
            </a:pPr>
            <a:r>
              <a:rPr lang="en-US" sz="1999">
                <a:solidFill>
                  <a:srgbClr val="FFFFFF"/>
                </a:solidFill>
                <a:latin typeface="Inter"/>
              </a:rPr>
              <a:t>INTERNATIONAL BIOLOGY CONFERENCE (IBOC), 25 OCTOBER 2023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0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10800000">
            <a:off x="-465742" y="-5280888"/>
            <a:ext cx="18486712" cy="6981436"/>
            <a:chOff x="0" y="0"/>
            <a:chExt cx="6347206" cy="23969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02743" y="-211963"/>
              <a:ext cx="6678549" cy="2641092"/>
            </a:xfrm>
            <a:custGeom>
              <a:avLst/>
              <a:gdLst/>
              <a:ahLst/>
              <a:cxnLst/>
              <a:rect r="r" b="b" t="t" l="l"/>
              <a:pathLst>
                <a:path h="2641092" w="6678549">
                  <a:moveTo>
                    <a:pt x="6449568" y="2580767"/>
                  </a:moveTo>
                  <a:cubicBezTo>
                    <a:pt x="6379591" y="9525"/>
                    <a:pt x="6678549" y="646303"/>
                    <a:pt x="5719826" y="667893"/>
                  </a:cubicBezTo>
                  <a:cubicBezTo>
                    <a:pt x="5719826" y="668274"/>
                    <a:pt x="5719953" y="668528"/>
                    <a:pt x="5720080" y="669036"/>
                  </a:cubicBezTo>
                  <a:cubicBezTo>
                    <a:pt x="5719826" y="669417"/>
                    <a:pt x="5719699" y="668655"/>
                    <a:pt x="5719445" y="667893"/>
                  </a:cubicBezTo>
                  <a:cubicBezTo>
                    <a:pt x="5691505" y="668528"/>
                    <a:pt x="5662422" y="668655"/>
                    <a:pt x="5632069" y="668147"/>
                  </a:cubicBezTo>
                  <a:cubicBezTo>
                    <a:pt x="5353939" y="731774"/>
                    <a:pt x="5655310" y="787908"/>
                    <a:pt x="5138420" y="658876"/>
                  </a:cubicBezTo>
                  <a:cubicBezTo>
                    <a:pt x="5107686" y="701294"/>
                    <a:pt x="4847590" y="611505"/>
                    <a:pt x="4790440" y="557276"/>
                  </a:cubicBezTo>
                  <a:cubicBezTo>
                    <a:pt x="4726051" y="605155"/>
                    <a:pt x="4407408" y="596773"/>
                    <a:pt x="4229735" y="540385"/>
                  </a:cubicBezTo>
                  <a:cubicBezTo>
                    <a:pt x="4230116" y="541147"/>
                    <a:pt x="4229989" y="542417"/>
                    <a:pt x="4229100" y="544703"/>
                  </a:cubicBezTo>
                  <a:cubicBezTo>
                    <a:pt x="4227449" y="544068"/>
                    <a:pt x="4225544" y="547116"/>
                    <a:pt x="4225163" y="539877"/>
                  </a:cubicBezTo>
                  <a:cubicBezTo>
                    <a:pt x="4225672" y="540004"/>
                    <a:pt x="4226560" y="539750"/>
                    <a:pt x="4227323" y="539623"/>
                  </a:cubicBezTo>
                  <a:cubicBezTo>
                    <a:pt x="4189985" y="527558"/>
                    <a:pt x="4158869" y="513461"/>
                    <a:pt x="4138042" y="497205"/>
                  </a:cubicBezTo>
                  <a:cubicBezTo>
                    <a:pt x="3772917" y="629158"/>
                    <a:pt x="4120007" y="802767"/>
                    <a:pt x="3447416" y="591947"/>
                  </a:cubicBezTo>
                  <a:cubicBezTo>
                    <a:pt x="2977389" y="756412"/>
                    <a:pt x="2897887" y="467614"/>
                    <a:pt x="2635251" y="559943"/>
                  </a:cubicBezTo>
                  <a:cubicBezTo>
                    <a:pt x="2396999" y="433705"/>
                    <a:pt x="2152651" y="453517"/>
                    <a:pt x="1887602" y="430403"/>
                  </a:cubicBezTo>
                  <a:cubicBezTo>
                    <a:pt x="1865250" y="388239"/>
                    <a:pt x="1846327" y="363982"/>
                    <a:pt x="1827912" y="352298"/>
                  </a:cubicBezTo>
                  <a:cubicBezTo>
                    <a:pt x="1828039" y="353314"/>
                    <a:pt x="1828039" y="354203"/>
                    <a:pt x="1827531" y="352044"/>
                  </a:cubicBezTo>
                  <a:cubicBezTo>
                    <a:pt x="1769238" y="315468"/>
                    <a:pt x="1713993" y="403860"/>
                    <a:pt x="1561847" y="455930"/>
                  </a:cubicBezTo>
                  <a:cubicBezTo>
                    <a:pt x="1529462" y="436626"/>
                    <a:pt x="1503554" y="423418"/>
                    <a:pt x="1480948" y="414401"/>
                  </a:cubicBezTo>
                  <a:lnTo>
                    <a:pt x="1480821" y="414401"/>
                  </a:lnTo>
                  <a:lnTo>
                    <a:pt x="1480694" y="414274"/>
                  </a:lnTo>
                  <a:cubicBezTo>
                    <a:pt x="1393572" y="379349"/>
                    <a:pt x="1356234" y="408305"/>
                    <a:pt x="1190118" y="405638"/>
                  </a:cubicBezTo>
                  <a:cubicBezTo>
                    <a:pt x="1065531" y="360807"/>
                    <a:pt x="981457" y="508381"/>
                    <a:pt x="744602" y="355727"/>
                  </a:cubicBezTo>
                  <a:cubicBezTo>
                    <a:pt x="669037" y="352171"/>
                    <a:pt x="718186" y="292100"/>
                    <a:pt x="497333" y="289306"/>
                  </a:cubicBezTo>
                  <a:cubicBezTo>
                    <a:pt x="398018" y="252857"/>
                    <a:pt x="356108" y="231775"/>
                    <a:pt x="290703" y="226441"/>
                  </a:cubicBezTo>
                  <a:cubicBezTo>
                    <a:pt x="290703" y="226568"/>
                    <a:pt x="290703" y="226568"/>
                    <a:pt x="290703" y="226695"/>
                  </a:cubicBezTo>
                  <a:cubicBezTo>
                    <a:pt x="290576" y="226949"/>
                    <a:pt x="290576" y="226695"/>
                    <a:pt x="290449" y="226314"/>
                  </a:cubicBezTo>
                  <a:cubicBezTo>
                    <a:pt x="265938" y="224409"/>
                    <a:pt x="238379" y="224536"/>
                    <a:pt x="203073" y="226949"/>
                  </a:cubicBezTo>
                  <a:cubicBezTo>
                    <a:pt x="0" y="0"/>
                    <a:pt x="169164" y="2421509"/>
                    <a:pt x="162941" y="2601976"/>
                  </a:cubicBezTo>
                  <a:cubicBezTo>
                    <a:pt x="538099" y="2582799"/>
                    <a:pt x="6508623" y="2641092"/>
                    <a:pt x="6449568" y="2580767"/>
                  </a:cubicBezTo>
                  <a:close/>
                  <a:moveTo>
                    <a:pt x="593598" y="304546"/>
                  </a:moveTo>
                  <a:cubicBezTo>
                    <a:pt x="592836" y="304673"/>
                    <a:pt x="592963" y="298831"/>
                    <a:pt x="593598" y="304546"/>
                  </a:cubicBezTo>
                  <a:lnTo>
                    <a:pt x="593598" y="304546"/>
                  </a:lnTo>
                  <a:close/>
                </a:path>
              </a:pathLst>
            </a:custGeom>
            <a:blipFill>
              <a:blip r:embed="rId2"/>
              <a:stretch>
                <a:fillRect l="0" t="-38376" r="0" b="-38376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62314" y="3177716"/>
            <a:ext cx="10451350" cy="952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00"/>
              </a:lnSpc>
            </a:pPr>
            <a:r>
              <a:rPr lang="en-US" sz="6000">
                <a:solidFill>
                  <a:srgbClr val="FFFFFF"/>
                </a:solidFill>
                <a:latin typeface="Hatton"/>
              </a:rPr>
              <a:t>References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2314" y="4665230"/>
            <a:ext cx="16207246" cy="104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Provide references you cited to prepare this presentation</a:t>
            </a:r>
          </a:p>
          <a:p>
            <a:pPr>
              <a:lnSpc>
                <a:spcPts val="4200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234062" y="1028700"/>
            <a:ext cx="4087260" cy="1506806"/>
            <a:chOff x="0" y="0"/>
            <a:chExt cx="5449680" cy="20090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2609535" y="0"/>
              <a:ext cx="2840145" cy="2009075"/>
            </a:xfrm>
            <a:custGeom>
              <a:avLst/>
              <a:gdLst/>
              <a:ahLst/>
              <a:cxnLst/>
              <a:rect r="r" b="b" t="t" l="l"/>
              <a:pathLst>
                <a:path h="2009075" w="2840145">
                  <a:moveTo>
                    <a:pt x="0" y="0"/>
                  </a:moveTo>
                  <a:lnTo>
                    <a:pt x="2840145" y="0"/>
                  </a:lnTo>
                  <a:lnTo>
                    <a:pt x="2840145" y="2009075"/>
                  </a:lnTo>
                  <a:lnTo>
                    <a:pt x="0" y="200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877" t="-42543" r="-10584" b="-3623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62447"/>
              <a:ext cx="2207402" cy="18460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8"/>
                </a:lnSpc>
              </a:pPr>
              <a:r>
                <a:rPr lang="en-US" sz="1591">
                  <a:solidFill>
                    <a:srgbClr val="FFFFFF"/>
                  </a:solidFill>
                  <a:latin typeface="Inter"/>
                </a:rPr>
                <a:t>PLEASE ATTACH THE LOGO OF YOUR AFFILIATION/S HERE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37603" y="9788038"/>
            <a:ext cx="9415885" cy="288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99"/>
              </a:lnSpc>
            </a:pPr>
            <a:r>
              <a:rPr lang="en-US" sz="1999">
                <a:solidFill>
                  <a:srgbClr val="FFFFFF"/>
                </a:solidFill>
                <a:latin typeface="Inter"/>
              </a:rPr>
              <a:t>INTERNATIONAL BIOLOGY CONFERENCE (IBOC), 25 OCTOBER 2023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0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205067" y="-107311"/>
            <a:ext cx="11800546" cy="10501622"/>
            <a:chOff x="0" y="0"/>
            <a:chExt cx="6349238" cy="56503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20470" y="-200914"/>
              <a:ext cx="7579741" cy="5919724"/>
            </a:xfrm>
            <a:custGeom>
              <a:avLst/>
              <a:gdLst/>
              <a:ahLst/>
              <a:cxnLst/>
              <a:rect r="r" b="b" t="t" l="l"/>
              <a:pathLst>
                <a:path h="5919724" w="7579741">
                  <a:moveTo>
                    <a:pt x="7563231" y="542290"/>
                  </a:moveTo>
                  <a:cubicBezTo>
                    <a:pt x="7547864" y="557530"/>
                    <a:pt x="7490206" y="686562"/>
                    <a:pt x="7507224" y="715264"/>
                  </a:cubicBezTo>
                  <a:cubicBezTo>
                    <a:pt x="7525639" y="709803"/>
                    <a:pt x="7436739" y="790321"/>
                    <a:pt x="7482586" y="888111"/>
                  </a:cubicBezTo>
                  <a:cubicBezTo>
                    <a:pt x="7469505" y="906018"/>
                    <a:pt x="7553833" y="924179"/>
                    <a:pt x="7546848" y="962025"/>
                  </a:cubicBezTo>
                  <a:cubicBezTo>
                    <a:pt x="7534529" y="981202"/>
                    <a:pt x="7489825" y="974979"/>
                    <a:pt x="7525639" y="1001014"/>
                  </a:cubicBezTo>
                  <a:cubicBezTo>
                    <a:pt x="7533132" y="1085469"/>
                    <a:pt x="7579233" y="1117346"/>
                    <a:pt x="7428357" y="1351280"/>
                  </a:cubicBezTo>
                  <a:cubicBezTo>
                    <a:pt x="7398639" y="1347343"/>
                    <a:pt x="7317740" y="1604645"/>
                    <a:pt x="7205979" y="1797050"/>
                  </a:cubicBezTo>
                  <a:cubicBezTo>
                    <a:pt x="7222108" y="1833372"/>
                    <a:pt x="7240015" y="1850009"/>
                    <a:pt x="7202296" y="1916684"/>
                  </a:cubicBezTo>
                  <a:cubicBezTo>
                    <a:pt x="7208900" y="1933448"/>
                    <a:pt x="7273035" y="1963420"/>
                    <a:pt x="7239634" y="2007743"/>
                  </a:cubicBezTo>
                  <a:cubicBezTo>
                    <a:pt x="7204201" y="2091436"/>
                    <a:pt x="7205852" y="2286381"/>
                    <a:pt x="7250048" y="2317750"/>
                  </a:cubicBezTo>
                  <a:cubicBezTo>
                    <a:pt x="7275576" y="2308987"/>
                    <a:pt x="7186167" y="2474976"/>
                    <a:pt x="7233031" y="2483866"/>
                  </a:cubicBezTo>
                  <a:cubicBezTo>
                    <a:pt x="7217790" y="2541143"/>
                    <a:pt x="7278496" y="2574417"/>
                    <a:pt x="7147940" y="2695575"/>
                  </a:cubicBezTo>
                  <a:cubicBezTo>
                    <a:pt x="7045959" y="2756535"/>
                    <a:pt x="7168641" y="2805176"/>
                    <a:pt x="7069073" y="2892044"/>
                  </a:cubicBezTo>
                  <a:cubicBezTo>
                    <a:pt x="7109587" y="2925826"/>
                    <a:pt x="7008621" y="2948432"/>
                    <a:pt x="7081139" y="3107690"/>
                  </a:cubicBezTo>
                  <a:cubicBezTo>
                    <a:pt x="7090664" y="3117088"/>
                    <a:pt x="7034657" y="3165983"/>
                    <a:pt x="7017766" y="3207639"/>
                  </a:cubicBezTo>
                  <a:cubicBezTo>
                    <a:pt x="7063232" y="3257296"/>
                    <a:pt x="7012940" y="3253994"/>
                    <a:pt x="6997446" y="3340354"/>
                  </a:cubicBezTo>
                  <a:cubicBezTo>
                    <a:pt x="6914515" y="3405251"/>
                    <a:pt x="6917309" y="3435350"/>
                    <a:pt x="6838696" y="3533013"/>
                  </a:cubicBezTo>
                  <a:cubicBezTo>
                    <a:pt x="6861556" y="3525774"/>
                    <a:pt x="6889496" y="3574161"/>
                    <a:pt x="6822313" y="3687572"/>
                  </a:cubicBezTo>
                  <a:cubicBezTo>
                    <a:pt x="6817867" y="3707257"/>
                    <a:pt x="6727190" y="3726307"/>
                    <a:pt x="6704838" y="3771265"/>
                  </a:cubicBezTo>
                  <a:cubicBezTo>
                    <a:pt x="6674739" y="3791585"/>
                    <a:pt x="6736079" y="3823716"/>
                    <a:pt x="6667881" y="3824732"/>
                  </a:cubicBezTo>
                  <a:cubicBezTo>
                    <a:pt x="6676516" y="3870960"/>
                    <a:pt x="6621398" y="3859911"/>
                    <a:pt x="6607683" y="3879977"/>
                  </a:cubicBezTo>
                  <a:cubicBezTo>
                    <a:pt x="6650990" y="3906901"/>
                    <a:pt x="6618478" y="3901313"/>
                    <a:pt x="6653657" y="3916553"/>
                  </a:cubicBezTo>
                  <a:cubicBezTo>
                    <a:pt x="6651371" y="3988689"/>
                    <a:pt x="6546469" y="4092829"/>
                    <a:pt x="6552819" y="4182491"/>
                  </a:cubicBezTo>
                  <a:cubicBezTo>
                    <a:pt x="6516370" y="4270502"/>
                    <a:pt x="6542785" y="4306443"/>
                    <a:pt x="6490208" y="4402836"/>
                  </a:cubicBezTo>
                  <a:cubicBezTo>
                    <a:pt x="6527419" y="4414266"/>
                    <a:pt x="6500748" y="4427982"/>
                    <a:pt x="6457696" y="4505960"/>
                  </a:cubicBezTo>
                  <a:cubicBezTo>
                    <a:pt x="6503289" y="4531741"/>
                    <a:pt x="6486271" y="4590542"/>
                    <a:pt x="6438519" y="4659376"/>
                  </a:cubicBezTo>
                  <a:cubicBezTo>
                    <a:pt x="6519417" y="4706620"/>
                    <a:pt x="6472682" y="4854575"/>
                    <a:pt x="6428232" y="4913630"/>
                  </a:cubicBezTo>
                  <a:cubicBezTo>
                    <a:pt x="6441440" y="4962525"/>
                    <a:pt x="6419596" y="5014341"/>
                    <a:pt x="6364732" y="5057902"/>
                  </a:cubicBezTo>
                  <a:cubicBezTo>
                    <a:pt x="6326251" y="5158740"/>
                    <a:pt x="6311772" y="5242179"/>
                    <a:pt x="6153531" y="5344667"/>
                  </a:cubicBezTo>
                  <a:cubicBezTo>
                    <a:pt x="6108953" y="5423534"/>
                    <a:pt x="6112764" y="5474842"/>
                    <a:pt x="6025007" y="5580126"/>
                  </a:cubicBezTo>
                  <a:cubicBezTo>
                    <a:pt x="5990082" y="5617336"/>
                    <a:pt x="5948298" y="5575808"/>
                    <a:pt x="5956046" y="5642229"/>
                  </a:cubicBezTo>
                  <a:cubicBezTo>
                    <a:pt x="5906770" y="5660898"/>
                    <a:pt x="5970270" y="5719572"/>
                    <a:pt x="5856605" y="5769483"/>
                  </a:cubicBezTo>
                  <a:cubicBezTo>
                    <a:pt x="5875401" y="5829681"/>
                    <a:pt x="5926582" y="5859272"/>
                    <a:pt x="5715762" y="5839333"/>
                  </a:cubicBezTo>
                  <a:cubicBezTo>
                    <a:pt x="4322445" y="5836539"/>
                    <a:pt x="2963291" y="5847588"/>
                    <a:pt x="1505204" y="5835142"/>
                  </a:cubicBezTo>
                  <a:cubicBezTo>
                    <a:pt x="1422400" y="5827522"/>
                    <a:pt x="1221740" y="5919724"/>
                    <a:pt x="1265555" y="5732399"/>
                  </a:cubicBezTo>
                  <a:cubicBezTo>
                    <a:pt x="1276477" y="4087495"/>
                    <a:pt x="1248029" y="2400427"/>
                    <a:pt x="1253236" y="760476"/>
                  </a:cubicBezTo>
                  <a:cubicBezTo>
                    <a:pt x="1408430" y="0"/>
                    <a:pt x="0" y="249174"/>
                    <a:pt x="6352667" y="210693"/>
                  </a:cubicBezTo>
                  <a:cubicBezTo>
                    <a:pt x="6709537" y="218821"/>
                    <a:pt x="7224776" y="185928"/>
                    <a:pt x="7545070" y="221488"/>
                  </a:cubicBezTo>
                  <a:cubicBezTo>
                    <a:pt x="7579741" y="234569"/>
                    <a:pt x="7569835" y="514604"/>
                    <a:pt x="7563231" y="542290"/>
                  </a:cubicBezTo>
                  <a:close/>
                </a:path>
              </a:pathLst>
            </a:custGeom>
            <a:blipFill>
              <a:blip r:embed="rId2"/>
              <a:stretch>
                <a:fillRect l="-16659" t="0" r="-1665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8311710" y="2871175"/>
            <a:ext cx="3574480" cy="858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31"/>
              </a:lnSpc>
            </a:pPr>
            <a:r>
              <a:rPr lang="en-US" sz="5592">
                <a:solidFill>
                  <a:srgbClr val="FFFFFF"/>
                </a:solidFill>
                <a:latin typeface="Hatton"/>
              </a:rPr>
              <a:t>Others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48880" y="5517989"/>
            <a:ext cx="9894128" cy="264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Please use formal and correct English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Avoid overload of images and text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You can use another template or background as you prefer to make it more attractive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Avoid too much animation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3705804" y="577763"/>
            <a:ext cx="4087260" cy="1506806"/>
            <a:chOff x="0" y="0"/>
            <a:chExt cx="5449680" cy="20090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2609535" y="0"/>
              <a:ext cx="2840145" cy="2009075"/>
            </a:xfrm>
            <a:custGeom>
              <a:avLst/>
              <a:gdLst/>
              <a:ahLst/>
              <a:cxnLst/>
              <a:rect r="r" b="b" t="t" l="l"/>
              <a:pathLst>
                <a:path h="2009075" w="2840145">
                  <a:moveTo>
                    <a:pt x="0" y="0"/>
                  </a:moveTo>
                  <a:lnTo>
                    <a:pt x="2840145" y="0"/>
                  </a:lnTo>
                  <a:lnTo>
                    <a:pt x="2840145" y="2009075"/>
                  </a:lnTo>
                  <a:lnTo>
                    <a:pt x="0" y="200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877" t="-42543" r="-10584" b="-3623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62447"/>
              <a:ext cx="2207402" cy="18460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8"/>
                </a:lnSpc>
              </a:pPr>
              <a:r>
                <a:rPr lang="en-US" sz="1591">
                  <a:solidFill>
                    <a:srgbClr val="FFFFFF"/>
                  </a:solidFill>
                  <a:latin typeface="Inter"/>
                </a:rPr>
                <a:t>PLEASE ATTACH THE LOGO OF YOUR AFFILIATION/S HERE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645319" y="9788038"/>
            <a:ext cx="9415885" cy="288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99"/>
              </a:lnSpc>
            </a:pPr>
            <a:r>
              <a:rPr lang="en-US" sz="1999">
                <a:solidFill>
                  <a:srgbClr val="FFFFFF"/>
                </a:solidFill>
                <a:latin typeface="Inter"/>
              </a:rPr>
              <a:t>INTERNATIONAL BIOLOGY CONFERENCE (IBOC), 25 OCTOBER 2023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0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2050" y="5036486"/>
            <a:ext cx="4995836" cy="6331129"/>
          </a:xfrm>
          <a:custGeom>
            <a:avLst/>
            <a:gdLst/>
            <a:ahLst/>
            <a:cxnLst/>
            <a:rect r="r" b="b" t="t" l="l"/>
            <a:pathLst>
              <a:path h="6331129" w="4995836">
                <a:moveTo>
                  <a:pt x="0" y="0"/>
                </a:moveTo>
                <a:lnTo>
                  <a:pt x="4995836" y="0"/>
                </a:lnTo>
                <a:lnTo>
                  <a:pt x="4995836" y="6331129"/>
                </a:lnTo>
                <a:lnTo>
                  <a:pt x="0" y="633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219200">
            <a:off x="13862710" y="-1562571"/>
            <a:ext cx="4995836" cy="6331129"/>
          </a:xfrm>
          <a:custGeom>
            <a:avLst/>
            <a:gdLst/>
            <a:ahLst/>
            <a:cxnLst/>
            <a:rect r="r" b="b" t="t" l="l"/>
            <a:pathLst>
              <a:path h="6331129" w="4995836">
                <a:moveTo>
                  <a:pt x="0" y="0"/>
                </a:moveTo>
                <a:lnTo>
                  <a:pt x="4995836" y="0"/>
                </a:lnTo>
                <a:lnTo>
                  <a:pt x="4995836" y="6331129"/>
                </a:lnTo>
                <a:lnTo>
                  <a:pt x="0" y="633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942329" y="4640902"/>
            <a:ext cx="6403343" cy="1101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49"/>
              </a:lnSpc>
            </a:pPr>
            <a:r>
              <a:rPr lang="en-US" sz="6999">
                <a:solidFill>
                  <a:srgbClr val="FFFFFF"/>
                </a:solidFill>
                <a:latin typeface="Hatton"/>
              </a:rPr>
              <a:t>Thank You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28700" y="849590"/>
            <a:ext cx="4087260" cy="1506806"/>
            <a:chOff x="0" y="0"/>
            <a:chExt cx="5449680" cy="20090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609535" y="0"/>
              <a:ext cx="2840145" cy="2009075"/>
            </a:xfrm>
            <a:custGeom>
              <a:avLst/>
              <a:gdLst/>
              <a:ahLst/>
              <a:cxnLst/>
              <a:rect r="r" b="b" t="t" l="l"/>
              <a:pathLst>
                <a:path h="2009075" w="2840145">
                  <a:moveTo>
                    <a:pt x="0" y="0"/>
                  </a:moveTo>
                  <a:lnTo>
                    <a:pt x="2840145" y="0"/>
                  </a:lnTo>
                  <a:lnTo>
                    <a:pt x="2840145" y="2009075"/>
                  </a:lnTo>
                  <a:lnTo>
                    <a:pt x="0" y="200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877" t="-42543" r="-10584" b="-3623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62447"/>
              <a:ext cx="2207402" cy="18460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8"/>
                </a:lnSpc>
              </a:pPr>
              <a:r>
                <a:rPr lang="en-US" sz="1591">
                  <a:solidFill>
                    <a:srgbClr val="FFFFFF"/>
                  </a:solidFill>
                  <a:latin typeface="Inter"/>
                </a:rPr>
                <a:t>PLEASE ATTACH THE LOGO OF YOUR AFFILIATION/S HERE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939590" y="9686925"/>
            <a:ext cx="8408821" cy="288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99"/>
              </a:lnSpc>
            </a:pPr>
            <a:r>
              <a:rPr lang="en-US" sz="1999">
                <a:solidFill>
                  <a:srgbClr val="FFFFFF"/>
                </a:solidFill>
                <a:latin typeface="Inter"/>
              </a:rPr>
              <a:t>INTERNATIONAL BIOLOGY CONFERENCE (IBOC), 25 OCTOBER 2023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DAFrkaKWyHI</dc:identifier>
  <dcterms:modified xsi:type="dcterms:W3CDTF">2011-08-01T06:04:30Z</dcterms:modified>
  <cp:revision>1</cp:revision>
  <dc:title>INTERNATIONAL BIOLOGY CONFERENCE</dc:title>
</cp:coreProperties>
</file>